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9"/>
    <p:restoredTop sz="96327"/>
  </p:normalViewPr>
  <p:slideViewPr>
    <p:cSldViewPr snapToGrid="0" snapToObjects="1">
      <p:cViewPr varScale="1">
        <p:scale>
          <a:sx n="108" d="100"/>
          <a:sy n="108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79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heme" Target="../theme/them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8E4D64E-06D0-A746-81DE-7344A0612B9F}"/>
              </a:ext>
            </a:extLst>
          </p:cNvPr>
          <p:cNvSpPr/>
          <p:nvPr userDrawn="1"/>
        </p:nvSpPr>
        <p:spPr>
          <a:xfrm>
            <a:off x="0" y="6178334"/>
            <a:ext cx="12192000" cy="701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0FCDE4E-ADA2-E44B-B86B-7B7CDBCDEB96}"/>
              </a:ext>
            </a:extLst>
          </p:cNvPr>
          <p:cNvCxnSpPr>
            <a:cxnSpLocks/>
          </p:cNvCxnSpPr>
          <p:nvPr userDrawn="1"/>
        </p:nvCxnSpPr>
        <p:spPr>
          <a:xfrm>
            <a:off x="2083564" y="789270"/>
            <a:ext cx="253236" cy="0"/>
          </a:xfrm>
          <a:prstGeom prst="line">
            <a:avLst/>
          </a:prstGeom>
          <a:ln w="66675" cap="rnd">
            <a:solidFill>
              <a:srgbClr val="F864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E838EED-F7D1-3C40-89E2-C6A820982369}"/>
              </a:ext>
            </a:extLst>
          </p:cNvPr>
          <p:cNvSpPr/>
          <p:nvPr userDrawn="1"/>
        </p:nvSpPr>
        <p:spPr>
          <a:xfrm>
            <a:off x="2336800" y="-3"/>
            <a:ext cx="9855200" cy="1534615"/>
          </a:xfrm>
          <a:prstGeom prst="rect">
            <a:avLst/>
          </a:prstGeom>
          <a:solidFill>
            <a:srgbClr val="F86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4A38578-5DA4-114A-B6C1-A99D48B0C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580" y="260649"/>
            <a:ext cx="1628458" cy="127396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CDB47CC-22B4-A146-88A4-F22404F2B0BA}"/>
              </a:ext>
            </a:extLst>
          </p:cNvPr>
          <p:cNvGrpSpPr/>
          <p:nvPr userDrawn="1"/>
        </p:nvGrpSpPr>
        <p:grpSpPr>
          <a:xfrm>
            <a:off x="2210182" y="789270"/>
            <a:ext cx="379854" cy="0"/>
            <a:chOff x="2210182" y="789270"/>
            <a:chExt cx="379854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9DFF26E-61BF-384D-802C-86D01A8E62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36800" y="789270"/>
              <a:ext cx="253236" cy="0"/>
            </a:xfrm>
            <a:prstGeom prst="line">
              <a:avLst/>
            </a:prstGeom>
            <a:ln w="666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113BFC9-06F4-484C-9F02-ED25EAB46A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10182" y="789270"/>
              <a:ext cx="98043" cy="0"/>
            </a:xfrm>
            <a:prstGeom prst="line">
              <a:avLst/>
            </a:prstGeom>
            <a:ln w="66675" cap="sq">
              <a:solidFill>
                <a:srgbClr val="F86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EB16DD47-4185-D744-B75C-25345BCE6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1969" y="6307317"/>
            <a:ext cx="398423" cy="403531"/>
          </a:xfrm>
          <a:prstGeom prst="rect">
            <a:avLst/>
          </a:prstGeom>
        </p:spPr>
      </p:pic>
      <p:pic>
        <p:nvPicPr>
          <p:cNvPr id="3" name="Picture 2" descr="A picture containing drawing, food, light&#10;&#10;Description automatically generated">
            <a:extLst>
              <a:ext uri="{FF2B5EF4-FFF2-40B4-BE49-F238E27FC236}">
                <a16:creationId xmlns:a16="http://schemas.microsoft.com/office/drawing/2014/main" id="{3275E9B1-4486-684A-9E13-E2586EAFE2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79562" y="463150"/>
            <a:ext cx="3515050" cy="675305"/>
          </a:xfrm>
          <a:prstGeom prst="rect">
            <a:avLst/>
          </a:prstGeom>
        </p:spPr>
      </p:pic>
      <p:pic>
        <p:nvPicPr>
          <p:cNvPr id="14" name="Picture 1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9DFF9FD4-7C69-2B46-B899-1716780BAA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6395" y="6216321"/>
            <a:ext cx="573865" cy="5738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01BAF4-4B4A-6743-9B45-5A89859578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33424" y="6324170"/>
            <a:ext cx="388022" cy="3737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C0B319-80C9-364E-BD0F-C6A2E593D4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84277" y="6368008"/>
            <a:ext cx="522148" cy="261074"/>
          </a:xfrm>
          <a:prstGeom prst="rect">
            <a:avLst/>
          </a:prstGeom>
        </p:spPr>
      </p:pic>
      <p:pic>
        <p:nvPicPr>
          <p:cNvPr id="18" name="Picture 2" descr="Mercury Electricity Reviewed – Canstar Blue">
            <a:extLst>
              <a:ext uri="{FF2B5EF4-FFF2-40B4-BE49-F238E27FC236}">
                <a16:creationId xmlns:a16="http://schemas.microsoft.com/office/drawing/2014/main" id="{6A50706F-EE54-F040-B89C-C45F4866F9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58" y="6459089"/>
            <a:ext cx="598696" cy="19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A264D7-AA59-3F40-B24E-2141B107867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381089" y="6475876"/>
            <a:ext cx="992014" cy="199565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6EAD72B-9EC9-9F41-AF7C-93017A4E78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23741" y="6387139"/>
            <a:ext cx="248889" cy="287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74701-1D87-3F41-A24C-11AF86DC39D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992701" y="6452667"/>
            <a:ext cx="476899" cy="176850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60C781-D58C-0649-A399-8FB3758AD55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723492" y="6324555"/>
            <a:ext cx="482225" cy="393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618BDF-A619-9B45-9B89-E924882E78E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77204" y="6387139"/>
            <a:ext cx="442785" cy="321019"/>
          </a:xfrm>
          <a:prstGeom prst="rect">
            <a:avLst/>
          </a:prstGeom>
        </p:spPr>
      </p:pic>
      <p:pic>
        <p:nvPicPr>
          <p:cNvPr id="21" name="Picture 20" descr="A picture containing orange, plate, drawing&#10;&#10;Description automatically generated">
            <a:extLst>
              <a:ext uri="{FF2B5EF4-FFF2-40B4-BE49-F238E27FC236}">
                <a16:creationId xmlns:a16="http://schemas.microsoft.com/office/drawing/2014/main" id="{152017BE-252C-0C45-A459-3AD2DFBA53A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58019" y="6468733"/>
            <a:ext cx="631611" cy="1802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D97363-24D0-F04A-A2A9-26A8BE427DD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961849" y="6433231"/>
            <a:ext cx="731550" cy="2682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C36EB1-3012-1B44-9BB9-14CF6E0CEF7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086100" y="6430852"/>
            <a:ext cx="1006288" cy="216739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B96B5A-A20C-A84B-92CF-2337F202C53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86127" y="6471369"/>
            <a:ext cx="444319" cy="1357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BB725A-C995-FD4B-BCBA-40F83C7830B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783276" y="6287628"/>
            <a:ext cx="1204036" cy="526766"/>
          </a:xfrm>
          <a:prstGeom prst="rect">
            <a:avLst/>
          </a:prstGeom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E497E7D-8064-A542-97E2-6C9C9D8926A1}"/>
              </a:ext>
            </a:extLst>
          </p:cNvPr>
          <p:cNvSpPr/>
          <p:nvPr userDrawn="1"/>
        </p:nvSpPr>
        <p:spPr>
          <a:xfrm>
            <a:off x="401053" y="1780675"/>
            <a:ext cx="3962400" cy="4154904"/>
          </a:xfrm>
          <a:prstGeom prst="roundRect">
            <a:avLst>
              <a:gd name="adj" fmla="val 2526"/>
            </a:avLst>
          </a:prstGeom>
          <a:noFill/>
          <a:ln>
            <a:solidFill>
              <a:srgbClr val="F86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459D990-A075-2749-A748-DC62277E5518}"/>
              </a:ext>
            </a:extLst>
          </p:cNvPr>
          <p:cNvSpPr/>
          <p:nvPr userDrawn="1"/>
        </p:nvSpPr>
        <p:spPr>
          <a:xfrm>
            <a:off x="4547937" y="1780675"/>
            <a:ext cx="3962400" cy="4154904"/>
          </a:xfrm>
          <a:prstGeom prst="roundRect">
            <a:avLst>
              <a:gd name="adj" fmla="val 1312"/>
            </a:avLst>
          </a:prstGeom>
          <a:noFill/>
          <a:ln>
            <a:solidFill>
              <a:srgbClr val="F86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1D5D2C-F9FD-9245-9246-9B80EB54A27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713777" y="1997765"/>
            <a:ext cx="2146202" cy="349486"/>
          </a:xfrm>
          <a:prstGeom prst="rect">
            <a:avLst/>
          </a:prstGeom>
        </p:spPr>
      </p:pic>
      <p:pic>
        <p:nvPicPr>
          <p:cNvPr id="41" name="Picture 4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E17F774-1797-D241-ABFF-3B8A3112132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67865" y="1968836"/>
            <a:ext cx="1966978" cy="3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4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287841-9740-9841-BBF2-BA519D6D588C}"/>
              </a:ext>
            </a:extLst>
          </p:cNvPr>
          <p:cNvSpPr txBox="1"/>
          <p:nvPr/>
        </p:nvSpPr>
        <p:spPr>
          <a:xfrm>
            <a:off x="2584922" y="1069318"/>
            <a:ext cx="8109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| Safety Barrier Failure Leading to Fall | XXX site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0B73DA-0FA3-2D47-A47C-DEDCCFC84685}"/>
              </a:ext>
            </a:extLst>
          </p:cNvPr>
          <p:cNvSpPr/>
          <p:nvPr/>
        </p:nvSpPr>
        <p:spPr>
          <a:xfrm>
            <a:off x="620062" y="2312970"/>
            <a:ext cx="3488112" cy="30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8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  <a:endParaRPr lang="en-NZ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738AD8-2D74-114B-9E87-8612DDFEFCC5}"/>
              </a:ext>
            </a:extLst>
          </p:cNvPr>
          <p:cNvSpPr/>
          <p:nvPr/>
        </p:nvSpPr>
        <p:spPr>
          <a:xfrm>
            <a:off x="4684644" y="2377165"/>
            <a:ext cx="3664228" cy="30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80"/>
              </a:lnSpc>
              <a:spcAft>
                <a:spcPts val="600"/>
              </a:spcAft>
            </a:pPr>
            <a:r>
              <a:rPr lang="en-N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we learn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Z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1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Pauwels</dc:creator>
  <cp:lastModifiedBy>Rob Nichol</cp:lastModifiedBy>
  <cp:revision>19</cp:revision>
  <dcterms:created xsi:type="dcterms:W3CDTF">2020-09-14T02:37:20Z</dcterms:created>
  <dcterms:modified xsi:type="dcterms:W3CDTF">2021-06-21T03:41:22Z</dcterms:modified>
</cp:coreProperties>
</file>