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>
        <p:guide orient="horz" pos="14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5EE-ACB1-4B4F-8289-04619A48FE4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71A-CB31-40EA-B044-AAFD735FBF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43517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5EE-ACB1-4B4F-8289-04619A48FE4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71A-CB31-40EA-B044-AAFD735FBF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86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5EE-ACB1-4B4F-8289-04619A48FE4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71A-CB31-40EA-B044-AAFD735FBF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781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5EE-ACB1-4B4F-8289-04619A48FE4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71A-CB31-40EA-B044-AAFD735FBF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18661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5EE-ACB1-4B4F-8289-04619A48FE4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71A-CB31-40EA-B044-AAFD735FBF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019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5EE-ACB1-4B4F-8289-04619A48FE4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71A-CB31-40EA-B044-AAFD735FBF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290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5EE-ACB1-4B4F-8289-04619A48FE4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71A-CB31-40EA-B044-AAFD735FBF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247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5EE-ACB1-4B4F-8289-04619A48FE4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71A-CB31-40EA-B044-AAFD735FBF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03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5EE-ACB1-4B4F-8289-04619A48FE4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71A-CB31-40EA-B044-AAFD735FBF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8009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5EE-ACB1-4B4F-8289-04619A48FE4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71A-CB31-40EA-B044-AAFD735FBF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9319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F5EE-ACB1-4B4F-8289-04619A48FE4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2071A-CB31-40EA-B044-AAFD735FBF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6874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F5EE-ACB1-4B4F-8289-04619A48FE42}" type="datetimeFigureOut">
              <a:rPr lang="en-NZ" smtClean="0"/>
              <a:t>20/12/2021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071A-CB31-40EA-B044-AAFD735FBFC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683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94" y="187988"/>
            <a:ext cx="1875790" cy="146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08454" y="1"/>
            <a:ext cx="5665609" cy="1201960"/>
          </a:xfrm>
        </p:spPr>
        <p:txBody>
          <a:bodyPr>
            <a:normAutofit/>
          </a:bodyPr>
          <a:lstStyle/>
          <a:p>
            <a:r>
              <a:rPr lang="en-NZ" sz="4800" b="1" dirty="0"/>
              <a:t>Shared Learning</a:t>
            </a:r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2107556" y="976572"/>
            <a:ext cx="4185516" cy="1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49290" y="2215723"/>
            <a:ext cx="3916534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NZ" dirty="0"/>
              <a:t>What happened?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6" name="TextBox 5"/>
          <p:cNvSpPr txBox="1"/>
          <p:nvPr/>
        </p:nvSpPr>
        <p:spPr>
          <a:xfrm>
            <a:off x="163427" y="1690729"/>
            <a:ext cx="388825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NZ" i="1" dirty="0"/>
              <a:t>Learning Event Title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86282" y="1690834"/>
            <a:ext cx="420121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NZ" i="1" dirty="0"/>
              <a:t>Location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28180" y="1787611"/>
            <a:ext cx="3461657" cy="4305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dirty="0"/>
          </a:p>
        </p:txBody>
      </p:sp>
      <p:sp>
        <p:nvSpPr>
          <p:cNvPr id="11" name="TextBox 10"/>
          <p:cNvSpPr txBox="1"/>
          <p:nvPr/>
        </p:nvSpPr>
        <p:spPr>
          <a:xfrm>
            <a:off x="8528180" y="1690729"/>
            <a:ext cx="3461657" cy="4801314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NZ" i="1" dirty="0"/>
              <a:t>Insert Picture here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9319" y="2156943"/>
            <a:ext cx="2939376" cy="425730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86282" y="2215723"/>
            <a:ext cx="4201213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NZ" dirty="0"/>
              <a:t>What did we learn?</a:t>
            </a:r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B4E1B6-4E76-4304-92C3-EFB05A6F7776}"/>
              </a:ext>
            </a:extLst>
          </p:cNvPr>
          <p:cNvSpPr txBox="1"/>
          <p:nvPr/>
        </p:nvSpPr>
        <p:spPr>
          <a:xfrm>
            <a:off x="2107556" y="1096009"/>
            <a:ext cx="418551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NZ" dirty="0"/>
              <a:t>Critical Risk: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7D11AD-6A87-4723-8274-90910A1165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4063" y="136559"/>
            <a:ext cx="4094769" cy="144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470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EBB71513C6BC4DA65B5A9D70D55298" ma:contentTypeVersion="10" ma:contentTypeDescription="Create a new document." ma:contentTypeScope="" ma:versionID="620b616eab04f8cb4b7cb13d8565f717">
  <xsd:schema xmlns:xsd="http://www.w3.org/2001/XMLSchema" xmlns:xs="http://www.w3.org/2001/XMLSchema" xmlns:p="http://schemas.microsoft.com/office/2006/metadata/properties" xmlns:ns2="6d6865c0-acc7-4892-97b1-218163ff5a77" xmlns:ns3="0937741e-b776-4940-ae62-2983c3908cdb" targetNamespace="http://schemas.microsoft.com/office/2006/metadata/properties" ma:root="true" ma:fieldsID="e170b1019e00b28476928d83417db945" ns2:_="" ns3:_="">
    <xsd:import namespace="6d6865c0-acc7-4892-97b1-218163ff5a77"/>
    <xsd:import namespace="0937741e-b776-4940-ae62-2983c3908c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865c0-acc7-4892-97b1-218163ff5a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7741e-b776-4940-ae62-2983c3908c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FD3A64-1A76-472F-845D-8185E60A0396}">
  <ds:schemaRefs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0937741e-b776-4940-ae62-2983c3908cdb"/>
    <ds:schemaRef ds:uri="http://purl.org/dc/dcmitype/"/>
    <ds:schemaRef ds:uri="http://schemas.microsoft.com/office/2006/metadata/properties"/>
    <ds:schemaRef ds:uri="http://schemas.microsoft.com/office/infopath/2007/PartnerControls"/>
    <ds:schemaRef ds:uri="6d6865c0-acc7-4892-97b1-218163ff5a7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899ED56-0161-424C-A4D5-D6C098D91B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B1EBC1-7C59-42CB-ABF9-C63FB63938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865c0-acc7-4892-97b1-218163ff5a77"/>
    <ds:schemaRef ds:uri="0937741e-b776-4940-ae62-2983c3908c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2521</TotalTime>
  <Words>20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Shared Learning</vt:lpstr>
    </vt:vector>
  </TitlesOfParts>
  <Company>Trustpower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Angelique Fraser</dc:creator>
  <cp:lastModifiedBy>Tracy Hobbs</cp:lastModifiedBy>
  <cp:revision>68</cp:revision>
  <dcterms:created xsi:type="dcterms:W3CDTF">2017-06-22T01:24:59Z</dcterms:created>
  <dcterms:modified xsi:type="dcterms:W3CDTF">2021-12-19T20:46:33Z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0x01010075EBB71513C6BC4DA65B5A9D70D55298</vt:lpwstr>
  </property>
</Properties>
</file>