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6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A72380-6817-49E9-BF83-8C3957B5EC37}" v="27" dt="2025-01-06T03:17:44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 snapToObjects="1">
      <p:cViewPr varScale="1">
        <p:scale>
          <a:sx n="52" d="100"/>
          <a:sy n="52" d="100"/>
        </p:scale>
        <p:origin x="116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gh McLellan" userId="63ab608f-1aab-4067-a1b9-06561c98077e" providerId="ADAL" clId="{C6A72380-6817-49E9-BF83-8C3957B5EC37}"/>
    <pc:docChg chg="undo custSel delSld modSld modMainMaster">
      <pc:chgData name="Leigh McLellan" userId="63ab608f-1aab-4067-a1b9-06561c98077e" providerId="ADAL" clId="{C6A72380-6817-49E9-BF83-8C3957B5EC37}" dt="2025-01-06T03:20:50.953" v="530" actId="1076"/>
      <pc:docMkLst>
        <pc:docMk/>
      </pc:docMkLst>
      <pc:sldChg chg="addSp delSp modSp mod">
        <pc:chgData name="Leigh McLellan" userId="63ab608f-1aab-4067-a1b9-06561c98077e" providerId="ADAL" clId="{C6A72380-6817-49E9-BF83-8C3957B5EC37}" dt="2025-01-06T03:20:50.953" v="530" actId="1076"/>
        <pc:sldMkLst>
          <pc:docMk/>
          <pc:sldMk cId="353814954" sldId="257"/>
        </pc:sldMkLst>
        <pc:spChg chg="del mod">
          <ac:chgData name="Leigh McLellan" userId="63ab608f-1aab-4067-a1b9-06561c98077e" providerId="ADAL" clId="{C6A72380-6817-49E9-BF83-8C3957B5EC37}" dt="2025-01-06T02:50:27.221" v="3"/>
          <ac:spMkLst>
            <pc:docMk/>
            <pc:sldMk cId="353814954" sldId="257"/>
            <ac:spMk id="3" creationId="{470B73DA-0FA3-2D47-A47C-DEDCCFC84685}"/>
          </ac:spMkLst>
        </pc:spChg>
        <pc:spChg chg="mod">
          <ac:chgData name="Leigh McLellan" userId="63ab608f-1aab-4067-a1b9-06561c98077e" providerId="ADAL" clId="{C6A72380-6817-49E9-BF83-8C3957B5EC37}" dt="2025-01-06T03:03:45.750" v="255" actId="20577"/>
          <ac:spMkLst>
            <pc:docMk/>
            <pc:sldMk cId="353814954" sldId="257"/>
            <ac:spMk id="4" creationId="{D7287841-9740-9841-BBF2-BA519D6D588C}"/>
          </ac:spMkLst>
        </pc:spChg>
        <pc:spChg chg="add mod">
          <ac:chgData name="Leigh McLellan" userId="63ab608f-1aab-4067-a1b9-06561c98077e" providerId="ADAL" clId="{C6A72380-6817-49E9-BF83-8C3957B5EC37}" dt="2025-01-06T03:20:42.582" v="528" actId="1076"/>
          <ac:spMkLst>
            <pc:docMk/>
            <pc:sldMk cId="353814954" sldId="257"/>
            <ac:spMk id="12" creationId="{4C738AD8-2D74-114B-9E87-8612DDFEFCC5}"/>
          </ac:spMkLst>
        </pc:spChg>
        <pc:spChg chg="mod">
          <ac:chgData name="Leigh McLellan" userId="63ab608f-1aab-4067-a1b9-06561c98077e" providerId="ADAL" clId="{C6A72380-6817-49E9-BF83-8C3957B5EC37}" dt="2025-01-06T03:18:17.063" v="510" actId="1076"/>
          <ac:spMkLst>
            <pc:docMk/>
            <pc:sldMk cId="353814954" sldId="257"/>
            <ac:spMk id="14" creationId="{35B3EFE9-B126-A133-0DC3-B6A090933892}"/>
          </ac:spMkLst>
        </pc:spChg>
        <pc:spChg chg="add del mod">
          <ac:chgData name="Leigh McLellan" userId="63ab608f-1aab-4067-a1b9-06561c98077e" providerId="ADAL" clId="{C6A72380-6817-49E9-BF83-8C3957B5EC37}" dt="2025-01-06T03:20:47.705" v="529" actId="1076"/>
          <ac:spMkLst>
            <pc:docMk/>
            <pc:sldMk cId="353814954" sldId="257"/>
            <ac:spMk id="16" creationId="{4C738AD8-2D74-114B-9E87-8612DDFEFCC5}"/>
          </ac:spMkLst>
        </pc:spChg>
        <pc:spChg chg="add mod">
          <ac:chgData name="Leigh McLellan" userId="63ab608f-1aab-4067-a1b9-06561c98077e" providerId="ADAL" clId="{C6A72380-6817-49E9-BF83-8C3957B5EC37}" dt="2025-01-06T03:20:50.953" v="530" actId="1076"/>
          <ac:spMkLst>
            <pc:docMk/>
            <pc:sldMk cId="353814954" sldId="257"/>
            <ac:spMk id="23" creationId="{0FCAF93D-6DB2-73D2-14AA-DF5DC3F9C68E}"/>
          </ac:spMkLst>
        </pc:spChg>
        <pc:picChg chg="del">
          <ac:chgData name="Leigh McLellan" userId="63ab608f-1aab-4067-a1b9-06561c98077e" providerId="ADAL" clId="{C6A72380-6817-49E9-BF83-8C3957B5EC37}" dt="2025-01-06T03:17:44.802" v="502" actId="478"/>
          <ac:picMkLst>
            <pc:docMk/>
            <pc:sldMk cId="353814954" sldId="257"/>
            <ac:picMk id="2" creationId="{D80D2E65-56EA-B769-5E27-32ACD2C56FFA}"/>
          </ac:picMkLst>
        </pc:picChg>
        <pc:picChg chg="del">
          <ac:chgData name="Leigh McLellan" userId="63ab608f-1aab-4067-a1b9-06561c98077e" providerId="ADAL" clId="{C6A72380-6817-49E9-BF83-8C3957B5EC37}" dt="2025-01-06T03:17:44.238" v="501" actId="478"/>
          <ac:picMkLst>
            <pc:docMk/>
            <pc:sldMk cId="353814954" sldId="257"/>
            <ac:picMk id="6" creationId="{DB6949F3-C00E-8251-223C-7F3DB54EF11D}"/>
          </ac:picMkLst>
        </pc:picChg>
        <pc:picChg chg="add del mod">
          <ac:chgData name="Leigh McLellan" userId="63ab608f-1aab-4067-a1b9-06561c98077e" providerId="ADAL" clId="{C6A72380-6817-49E9-BF83-8C3957B5EC37}" dt="2025-01-06T02:57:26.482" v="11" actId="478"/>
          <ac:picMkLst>
            <pc:docMk/>
            <pc:sldMk cId="353814954" sldId="257"/>
            <ac:picMk id="7" creationId="{DDAB7BB5-2541-10FC-4118-2D834470AC84}"/>
          </ac:picMkLst>
        </pc:picChg>
        <pc:picChg chg="add mod">
          <ac:chgData name="Leigh McLellan" userId="63ab608f-1aab-4067-a1b9-06561c98077e" providerId="ADAL" clId="{C6A72380-6817-49E9-BF83-8C3957B5EC37}" dt="2025-01-06T03:20:33.691" v="527" actId="1038"/>
          <ac:picMkLst>
            <pc:docMk/>
            <pc:sldMk cId="353814954" sldId="257"/>
            <ac:picMk id="9" creationId="{6EC4B18F-CC97-F485-28DE-D7EBD8197B98}"/>
          </ac:picMkLst>
        </pc:picChg>
        <pc:picChg chg="add mod">
          <ac:chgData name="Leigh McLellan" userId="63ab608f-1aab-4067-a1b9-06561c98077e" providerId="ADAL" clId="{C6A72380-6817-49E9-BF83-8C3957B5EC37}" dt="2025-01-06T03:20:27.719" v="521" actId="1076"/>
          <ac:picMkLst>
            <pc:docMk/>
            <pc:sldMk cId="353814954" sldId="257"/>
            <ac:picMk id="11" creationId="{EC2ED3F5-F84C-B8CF-4695-EC89CF9FA49C}"/>
          </ac:picMkLst>
        </pc:picChg>
        <pc:picChg chg="add del mod">
          <ac:chgData name="Leigh McLellan" userId="63ab608f-1aab-4067-a1b9-06561c98077e" providerId="ADAL" clId="{C6A72380-6817-49E9-BF83-8C3957B5EC37}" dt="2025-01-06T03:05:29.723" v="361" actId="478"/>
          <ac:picMkLst>
            <pc:docMk/>
            <pc:sldMk cId="353814954" sldId="257"/>
            <ac:picMk id="17" creationId="{90D0BA67-C09D-77AB-B09D-A4D6370ED686}"/>
          </ac:picMkLst>
        </pc:picChg>
        <pc:picChg chg="add mod">
          <ac:chgData name="Leigh McLellan" userId="63ab608f-1aab-4067-a1b9-06561c98077e" providerId="ADAL" clId="{C6A72380-6817-49E9-BF83-8C3957B5EC37}" dt="2025-01-06T03:20:33.691" v="527" actId="1038"/>
          <ac:picMkLst>
            <pc:docMk/>
            <pc:sldMk cId="353814954" sldId="257"/>
            <ac:picMk id="19" creationId="{A785FBE5-28DD-03A1-6DAE-63756517BDCC}"/>
          </ac:picMkLst>
        </pc:picChg>
        <pc:picChg chg="add del mod">
          <ac:chgData name="Leigh McLellan" userId="63ab608f-1aab-4067-a1b9-06561c98077e" providerId="ADAL" clId="{C6A72380-6817-49E9-BF83-8C3957B5EC37}" dt="2025-01-06T03:05:31.298" v="362" actId="478"/>
          <ac:picMkLst>
            <pc:docMk/>
            <pc:sldMk cId="353814954" sldId="257"/>
            <ac:picMk id="21" creationId="{BF9CB6DD-DA01-86BA-1F75-1070268D4958}"/>
          </ac:picMkLst>
        </pc:picChg>
      </pc:sldChg>
      <pc:sldChg chg="del">
        <pc:chgData name="Leigh McLellan" userId="63ab608f-1aab-4067-a1b9-06561c98077e" providerId="ADAL" clId="{C6A72380-6817-49E9-BF83-8C3957B5EC37}" dt="2025-01-06T02:39:45.411" v="0" actId="2696"/>
        <pc:sldMkLst>
          <pc:docMk/>
          <pc:sldMk cId="3292163702" sldId="258"/>
        </pc:sldMkLst>
      </pc:sldChg>
      <pc:sldMasterChg chg="delSp modSp mod modSldLayout sldLayoutOrd">
        <pc:chgData name="Leigh McLellan" userId="63ab608f-1aab-4067-a1b9-06561c98077e" providerId="ADAL" clId="{C6A72380-6817-49E9-BF83-8C3957B5EC37}" dt="2025-01-06T03:17:08.910" v="491" actId="478"/>
        <pc:sldMasterMkLst>
          <pc:docMk/>
          <pc:sldMasterMk cId="868144840" sldId="2147483648"/>
        </pc:sldMasterMkLst>
        <pc:spChg chg="del">
          <ac:chgData name="Leigh McLellan" userId="63ab608f-1aab-4067-a1b9-06561c98077e" providerId="ADAL" clId="{C6A72380-6817-49E9-BF83-8C3957B5EC37}" dt="2025-01-06T03:17:07.278" v="490" actId="478"/>
          <ac:spMkLst>
            <pc:docMk/>
            <pc:sldMasterMk cId="868144840" sldId="2147483648"/>
            <ac:spMk id="36" creationId="{0E497E7D-8064-A542-97E2-6C9C9D8926A1}"/>
          </ac:spMkLst>
        </pc:spChg>
        <pc:spChg chg="del">
          <ac:chgData name="Leigh McLellan" userId="63ab608f-1aab-4067-a1b9-06561c98077e" providerId="ADAL" clId="{C6A72380-6817-49E9-BF83-8C3957B5EC37}" dt="2025-01-06T03:17:04.893" v="488" actId="478"/>
          <ac:spMkLst>
            <pc:docMk/>
            <pc:sldMasterMk cId="868144840" sldId="2147483648"/>
            <ac:spMk id="37" creationId="{E459D990-A075-2749-A748-DC62277E5518}"/>
          </ac:spMkLst>
        </pc:spChg>
        <pc:picChg chg="del">
          <ac:chgData name="Leigh McLellan" userId="63ab608f-1aab-4067-a1b9-06561c98077e" providerId="ADAL" clId="{C6A72380-6817-49E9-BF83-8C3957B5EC37}" dt="2025-01-06T03:17:06.101" v="489" actId="478"/>
          <ac:picMkLst>
            <pc:docMk/>
            <pc:sldMasterMk cId="868144840" sldId="2147483648"/>
            <ac:picMk id="39" creationId="{4D1D5D2C-F9FD-9245-9246-9B80EB54A27A}"/>
          </ac:picMkLst>
        </pc:picChg>
        <pc:picChg chg="del mod">
          <ac:chgData name="Leigh McLellan" userId="63ab608f-1aab-4067-a1b9-06561c98077e" providerId="ADAL" clId="{C6A72380-6817-49E9-BF83-8C3957B5EC37}" dt="2025-01-06T03:17:08.910" v="491" actId="478"/>
          <ac:picMkLst>
            <pc:docMk/>
            <pc:sldMasterMk cId="868144840" sldId="2147483648"/>
            <ac:picMk id="41" creationId="{7E17F774-1797-D241-ABFF-3B8A3112132A}"/>
          </ac:picMkLst>
        </pc:picChg>
        <pc:sldLayoutChg chg="ord">
          <pc:chgData name="Leigh McLellan" userId="63ab608f-1aab-4067-a1b9-06561c98077e" providerId="ADAL" clId="{C6A72380-6817-49E9-BF83-8C3957B5EC37}" dt="2025-01-06T02:52:33.742" v="4" actId="20578"/>
          <pc:sldLayoutMkLst>
            <pc:docMk/>
            <pc:sldMasterMk cId="868144840" sldId="2147483648"/>
            <pc:sldLayoutMk cId="2889797625" sldId="2147483649"/>
          </pc:sldLayoutMkLst>
        </pc:sldLayoutChg>
      </pc:sldMasterChg>
      <pc:sldMasterChg chg="addSp">
        <pc:chgData name="Leigh McLellan" userId="63ab608f-1aab-4067-a1b9-06561c98077e" providerId="ADAL" clId="{C6A72380-6817-49E9-BF83-8C3957B5EC37}" dt="2025-01-06T02:52:55.169" v="5"/>
        <pc:sldMasterMkLst>
          <pc:docMk/>
          <pc:sldMasterMk cId="3051570081" sldId="2147483650"/>
        </pc:sldMasterMkLst>
        <pc:spChg chg="add">
          <ac:chgData name="Leigh McLellan" userId="63ab608f-1aab-4067-a1b9-06561c98077e" providerId="ADAL" clId="{C6A72380-6817-49E9-BF83-8C3957B5EC37}" dt="2025-01-06T02:52:55.169" v="5"/>
          <ac:spMkLst>
            <pc:docMk/>
            <pc:sldMasterMk cId="3051570081" sldId="2147483650"/>
            <ac:spMk id="11" creationId="{76D95BB4-5A26-2F6B-53AB-5315B4956F9E}"/>
          </ac:spMkLst>
        </pc:spChg>
        <pc:spChg chg="add">
          <ac:chgData name="Leigh McLellan" userId="63ab608f-1aab-4067-a1b9-06561c98077e" providerId="ADAL" clId="{C6A72380-6817-49E9-BF83-8C3957B5EC37}" dt="2025-01-06T02:52:55.169" v="5"/>
          <ac:spMkLst>
            <pc:docMk/>
            <pc:sldMasterMk cId="3051570081" sldId="2147483650"/>
            <ac:spMk id="17" creationId="{704EFEA3-A504-31F4-4C3B-C25664F11385}"/>
          </ac:spMkLst>
        </pc:spChg>
        <pc:spChg chg="add">
          <ac:chgData name="Leigh McLellan" userId="63ab608f-1aab-4067-a1b9-06561c98077e" providerId="ADAL" clId="{C6A72380-6817-49E9-BF83-8C3957B5EC37}" dt="2025-01-06T02:52:55.169" v="5"/>
          <ac:spMkLst>
            <pc:docMk/>
            <pc:sldMasterMk cId="3051570081" sldId="2147483650"/>
            <ac:spMk id="18" creationId="{C39CB0FD-D2E7-92BF-76F0-CBFB7FF687BC}"/>
          </ac:spMkLst>
        </pc:spChg>
        <pc:spChg chg="add">
          <ac:chgData name="Leigh McLellan" userId="63ab608f-1aab-4067-a1b9-06561c98077e" providerId="ADAL" clId="{C6A72380-6817-49E9-BF83-8C3957B5EC37}" dt="2025-01-06T02:52:55.169" v="5"/>
          <ac:spMkLst>
            <pc:docMk/>
            <pc:sldMasterMk cId="3051570081" sldId="2147483650"/>
            <ac:spMk id="22" creationId="{FA5700AB-72A8-920E-E4C2-56CAF4A0065E}"/>
          </ac:spMkLst>
        </pc:spChg>
        <pc:grpChg chg="add">
          <ac:chgData name="Leigh McLellan" userId="63ab608f-1aab-4067-a1b9-06561c98077e" providerId="ADAL" clId="{C6A72380-6817-49E9-BF83-8C3957B5EC37}" dt="2025-01-06T02:52:55.169" v="5"/>
          <ac:grpSpMkLst>
            <pc:docMk/>
            <pc:sldMasterMk cId="3051570081" sldId="2147483650"/>
            <ac:grpSpMk id="13" creationId="{108F1AE7-F1CA-A663-7A03-844D1803F9E2}"/>
          </ac:grpSpMkLst>
        </pc:grpChg>
        <pc:picChg chg="add">
          <ac:chgData name="Leigh McLellan" userId="63ab608f-1aab-4067-a1b9-06561c98077e" providerId="ADAL" clId="{C6A72380-6817-49E9-BF83-8C3957B5EC37}" dt="2025-01-06T02:52:55.169" v="5"/>
          <ac:picMkLst>
            <pc:docMk/>
            <pc:sldMasterMk cId="3051570081" sldId="2147483650"/>
            <ac:picMk id="12" creationId="{7D1D02F0-B182-DC30-6385-E32C116ED14B}"/>
          </ac:picMkLst>
        </pc:picChg>
        <pc:picChg chg="add">
          <ac:chgData name="Leigh McLellan" userId="63ab608f-1aab-4067-a1b9-06561c98077e" providerId="ADAL" clId="{C6A72380-6817-49E9-BF83-8C3957B5EC37}" dt="2025-01-06T02:52:55.169" v="5"/>
          <ac:picMkLst>
            <pc:docMk/>
            <pc:sldMasterMk cId="3051570081" sldId="2147483650"/>
            <ac:picMk id="16" creationId="{21441A45-3551-9576-A37F-B3E3FE26B66E}"/>
          </ac:picMkLst>
        </pc:picChg>
        <pc:picChg chg="add">
          <ac:chgData name="Leigh McLellan" userId="63ab608f-1aab-4067-a1b9-06561c98077e" providerId="ADAL" clId="{C6A72380-6817-49E9-BF83-8C3957B5EC37}" dt="2025-01-06T02:52:55.169" v="5"/>
          <ac:picMkLst>
            <pc:docMk/>
            <pc:sldMasterMk cId="3051570081" sldId="2147483650"/>
            <ac:picMk id="19" creationId="{052B1C88-2C05-35AD-6B2F-B31433B97816}"/>
          </ac:picMkLst>
        </pc:picChg>
        <pc:picChg chg="add">
          <ac:chgData name="Leigh McLellan" userId="63ab608f-1aab-4067-a1b9-06561c98077e" providerId="ADAL" clId="{C6A72380-6817-49E9-BF83-8C3957B5EC37}" dt="2025-01-06T02:52:55.169" v="5"/>
          <ac:picMkLst>
            <pc:docMk/>
            <pc:sldMasterMk cId="3051570081" sldId="2147483650"/>
            <ac:picMk id="20" creationId="{0036C08E-AFF3-3A85-5FDC-76583F89B219}"/>
          </ac:picMkLst>
        </pc:picChg>
        <pc:picChg chg="add">
          <ac:chgData name="Leigh McLellan" userId="63ab608f-1aab-4067-a1b9-06561c98077e" providerId="ADAL" clId="{C6A72380-6817-49E9-BF83-8C3957B5EC37}" dt="2025-01-06T02:52:55.169" v="5"/>
          <ac:picMkLst>
            <pc:docMk/>
            <pc:sldMasterMk cId="3051570081" sldId="2147483650"/>
            <ac:picMk id="21" creationId="{35A085D6-6C2B-4EC2-132D-AD951E973EF9}"/>
          </ac:picMkLst>
        </pc:picChg>
        <pc:cxnChg chg="add">
          <ac:chgData name="Leigh McLellan" userId="63ab608f-1aab-4067-a1b9-06561c98077e" providerId="ADAL" clId="{C6A72380-6817-49E9-BF83-8C3957B5EC37}" dt="2025-01-06T02:52:55.169" v="5"/>
          <ac:cxnSpMkLst>
            <pc:docMk/>
            <pc:sldMasterMk cId="3051570081" sldId="2147483650"/>
            <ac:cxnSpMk id="8" creationId="{3A55B90A-D75A-FFDE-9BC7-D5D627005689}"/>
          </ac:cxnSpMkLst>
        </pc:cxn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76B38-2988-443F-B5D2-8D976D1EF66D}" type="datetimeFigureOut">
              <a:rPr lang="en-NZ" smtClean="0"/>
              <a:t>6/01/2025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DEE65-4446-4A16-825B-B4B0D410AF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788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979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0FCDE4E-ADA2-E44B-B86B-7B7CDBCDEB96}"/>
              </a:ext>
            </a:extLst>
          </p:cNvPr>
          <p:cNvCxnSpPr>
            <a:cxnSpLocks/>
          </p:cNvCxnSpPr>
          <p:nvPr userDrawn="1"/>
        </p:nvCxnSpPr>
        <p:spPr>
          <a:xfrm>
            <a:off x="2083564" y="518671"/>
            <a:ext cx="253236" cy="0"/>
          </a:xfrm>
          <a:prstGeom prst="line">
            <a:avLst/>
          </a:prstGeom>
          <a:ln w="66675" cap="rnd">
            <a:solidFill>
              <a:srgbClr val="F864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E838EED-F7D1-3C40-89E2-C6A820982369}"/>
              </a:ext>
            </a:extLst>
          </p:cNvPr>
          <p:cNvSpPr/>
          <p:nvPr userDrawn="1"/>
        </p:nvSpPr>
        <p:spPr>
          <a:xfrm>
            <a:off x="2336800" y="-2"/>
            <a:ext cx="9855200" cy="1529435"/>
          </a:xfrm>
          <a:prstGeom prst="rect">
            <a:avLst/>
          </a:prstGeom>
          <a:solidFill>
            <a:srgbClr val="F864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04A38578-5DA4-114A-B6C1-A99D48B0C8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5463" y="120684"/>
            <a:ext cx="1229955" cy="962210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0CDB47CC-22B4-A146-88A4-F22404F2B0BA}"/>
              </a:ext>
            </a:extLst>
          </p:cNvPr>
          <p:cNvGrpSpPr/>
          <p:nvPr userDrawn="1"/>
        </p:nvGrpSpPr>
        <p:grpSpPr>
          <a:xfrm>
            <a:off x="2210182" y="518671"/>
            <a:ext cx="379854" cy="0"/>
            <a:chOff x="2210182" y="789270"/>
            <a:chExt cx="379854" cy="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9DFF26E-61BF-384D-802C-86D01A8E62F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36800" y="789270"/>
              <a:ext cx="253236" cy="0"/>
            </a:xfrm>
            <a:prstGeom prst="line">
              <a:avLst/>
            </a:prstGeom>
            <a:ln w="66675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113BFC9-06F4-484C-9F02-ED25EAB46AE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210182" y="789270"/>
              <a:ext cx="98043" cy="0"/>
            </a:xfrm>
            <a:prstGeom prst="line">
              <a:avLst/>
            </a:prstGeom>
            <a:ln w="66675" cap="sq">
              <a:solidFill>
                <a:srgbClr val="F864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 descr="A picture containing drawing, food, light&#10;&#10;Description automatically generated">
            <a:extLst>
              <a:ext uri="{FF2B5EF4-FFF2-40B4-BE49-F238E27FC236}">
                <a16:creationId xmlns:a16="http://schemas.microsoft.com/office/drawing/2014/main" id="{3275E9B1-4486-684A-9E13-E2586EAFE2D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79562" y="229875"/>
            <a:ext cx="3515050" cy="67530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EDAFCE7-4F50-5A5C-9F7B-C612C5A3737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29308" y="6262255"/>
            <a:ext cx="7218209" cy="5957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BB6BB8-9948-CD79-381C-41E011BB4AD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36387" y="6672580"/>
            <a:ext cx="941388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NZ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86814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hyperlink" Target="https://www.icheme.org/knowledge-networks/safety-centre/" TargetMode="External"/><Relationship Id="rId18" Type="http://schemas.openxmlformats.org/officeDocument/2006/relationships/hyperlink" Target="https://eea.co.nz/publications/health-and-safety/shared-learnings/" TargetMode="External"/><Relationship Id="rId3" Type="http://schemas.openxmlformats.org/officeDocument/2006/relationships/hyperlink" Target="https://open.spotify.com/show/6pvS4AKew4y1mnVFyDhBMT?si=a72d4fd712734aee" TargetMode="External"/><Relationship Id="rId21" Type="http://schemas.openxmlformats.org/officeDocument/2006/relationships/hyperlink" Target="https://storagewiki.epri.com/index.php/BESS_Failure_Incident_Database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s://www.aiche.org/ccps/process-safety-beacon" TargetMode="External"/><Relationship Id="rId17" Type="http://schemas.openxmlformats.org/officeDocument/2006/relationships/hyperlink" Target="https://damsafety.org/incidents" TargetMode="External"/><Relationship Id="rId2" Type="http://schemas.openxmlformats.org/officeDocument/2006/relationships/hyperlink" Target="https://open.spotify.com/show/6DnXgz038FutIfzHH6GwvN?si=bee2444527084e64" TargetMode="External"/><Relationship Id="rId16" Type="http://schemas.openxmlformats.org/officeDocument/2006/relationships/hyperlink" Target="https://damfailures.org/lessons-learned/" TargetMode="External"/><Relationship Id="rId20" Type="http://schemas.openxmlformats.org/officeDocument/2006/relationships/hyperlink" Target="https://www.youtube.com/@PlainlyDifficul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staylive.nz/Site/staylive/safety-alerts/Latest-alerts/" TargetMode="External"/><Relationship Id="rId5" Type="http://schemas.openxmlformats.org/officeDocument/2006/relationships/hyperlink" Target="https://open.spotify.com/show/5DLSYSyo9RF8vJyJnkXzUf?si=de79bc5fb74f4e57" TargetMode="External"/><Relationship Id="rId15" Type="http://schemas.openxmlformats.org/officeDocument/2006/relationships/hyperlink" Target="https://www.engineeringnz.org/programmes/lessons-be-learnt/" TargetMode="External"/><Relationship Id="rId23" Type="http://schemas.openxmlformats.org/officeDocument/2006/relationships/image" Target="../media/image9.svg"/><Relationship Id="rId10" Type="http://schemas.openxmlformats.org/officeDocument/2006/relationships/image" Target="../media/image7.svg"/><Relationship Id="rId19" Type="http://schemas.openxmlformats.org/officeDocument/2006/relationships/hyperlink" Target="https://processsafetyintegrity.com/incidents/" TargetMode="External"/><Relationship Id="rId4" Type="http://schemas.openxmlformats.org/officeDocument/2006/relationships/hyperlink" Target="https://open.spotify.com/show/29ZTLJkF8cv8pbhpOYH5X7?si=890073d39cf742e4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s://csb.gov/" TargetMode="External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287841-9740-9841-BBF2-BA519D6D588C}"/>
              </a:ext>
            </a:extLst>
          </p:cNvPr>
          <p:cNvSpPr txBox="1"/>
          <p:nvPr/>
        </p:nvSpPr>
        <p:spPr>
          <a:xfrm>
            <a:off x="2584922" y="949707"/>
            <a:ext cx="810958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Resources for Process Safety Shares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738AD8-2D74-114B-9E87-8612DDFEFCC5}"/>
              </a:ext>
            </a:extLst>
          </p:cNvPr>
          <p:cNvSpPr/>
          <p:nvPr/>
        </p:nvSpPr>
        <p:spPr>
          <a:xfrm>
            <a:off x="8377382" y="2242986"/>
            <a:ext cx="3925827" cy="1223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PreAccident Investigations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Amplify Your Process Safety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Process Safety with Trish &amp; Traci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Causality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043315A-B731-6357-0AE0-B2ADAF0D87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8937"/>
            <a:ext cx="8377382" cy="69141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5B3EFE9-B126-A133-0DC3-B6A090933892}"/>
              </a:ext>
            </a:extLst>
          </p:cNvPr>
          <p:cNvSpPr/>
          <p:nvPr/>
        </p:nvSpPr>
        <p:spPr>
          <a:xfrm>
            <a:off x="8377382" y="6178937"/>
            <a:ext cx="3814618" cy="691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9" name="Graphic 8" descr="Podcast with solid fill">
            <a:extLst>
              <a:ext uri="{FF2B5EF4-FFF2-40B4-BE49-F238E27FC236}">
                <a16:creationId xmlns:a16="http://schemas.microsoft.com/office/drawing/2014/main" id="{6EC4B18F-CC97-F485-28DE-D7EBD8197B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65380" y="2205670"/>
            <a:ext cx="914400" cy="914400"/>
          </a:xfrm>
          <a:prstGeom prst="rect">
            <a:avLst/>
          </a:prstGeom>
        </p:spPr>
      </p:pic>
      <p:pic>
        <p:nvPicPr>
          <p:cNvPr id="11" name="Graphic 10" descr="Internet with solid fill">
            <a:extLst>
              <a:ext uri="{FF2B5EF4-FFF2-40B4-BE49-F238E27FC236}">
                <a16:creationId xmlns:a16="http://schemas.microsoft.com/office/drawing/2014/main" id="{EC2ED3F5-F84C-B8CF-4695-EC89CF9FA49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07589" y="2038303"/>
            <a:ext cx="1130854" cy="113085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C738AD8-2D74-114B-9E87-8612DDFEFCC5}"/>
              </a:ext>
            </a:extLst>
          </p:cNvPr>
          <p:cNvSpPr/>
          <p:nvPr/>
        </p:nvSpPr>
        <p:spPr>
          <a:xfrm>
            <a:off x="2234561" y="2242986"/>
            <a:ext cx="4344426" cy="3384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StayLive Alert Databas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AICHE Process Safety Beacon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ICHEME Process Safety Centre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Chemical Safety Board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Engineering NZ – Lessons to be learnt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Dam Failures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ASDSO Dam Incident Database 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Shared Learnings | Electricity Engineers' Association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Process Safety Integrity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Plainly Difficult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80"/>
              </a:lnSpc>
              <a:spcAft>
                <a:spcPts val="600"/>
              </a:spcAft>
            </a:pPr>
            <a:r>
              <a:rPr lang="en-NZ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BESS Failure Incident Database</a:t>
            </a:r>
            <a:endParaRPr lang="en-NZ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Graphic 18" descr="Books with solid fill">
            <a:extLst>
              <a:ext uri="{FF2B5EF4-FFF2-40B4-BE49-F238E27FC236}">
                <a16:creationId xmlns:a16="http://schemas.microsoft.com/office/drawing/2014/main" id="{A785FBE5-28DD-03A1-6DAE-63756517BDC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066340" y="3756154"/>
            <a:ext cx="914400" cy="9144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FCAF93D-6DB2-73D2-14AA-DF5DC3F9C68E}"/>
              </a:ext>
            </a:extLst>
          </p:cNvPr>
          <p:cNvSpPr txBox="1"/>
          <p:nvPr/>
        </p:nvSpPr>
        <p:spPr>
          <a:xfrm>
            <a:off x="8377382" y="3909200"/>
            <a:ext cx="3614894" cy="6083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ts val="1780"/>
              </a:lnSpc>
              <a:spcAft>
                <a:spcPts val="600"/>
              </a:spcAft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Lessons from Longford, Andrew Hopkins</a:t>
            </a:r>
          </a:p>
          <a:p>
            <a:r>
              <a:rPr lang="en-US" dirty="0"/>
              <a:t>What Went Wrong, Trevor </a:t>
            </a:r>
            <a:r>
              <a:rPr lang="en-US" dirty="0" err="1"/>
              <a:t>Kletz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381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yLive Critical Risk Shared Learning Template  -  Read-Only" id="{5AC1981D-A6CB-4029-A932-7C39CD1B4246}" vid="{3425EDDA-EF93-4798-BC1F-DC851CCBF1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EBB71513C6BC4DA65B5A9D70D55298" ma:contentTypeVersion="12" ma:contentTypeDescription="Create a new document." ma:contentTypeScope="" ma:versionID="ad72c4af298a1e707e233a5bcba4f10a">
  <xsd:schema xmlns:xsd="http://www.w3.org/2001/XMLSchema" xmlns:xs="http://www.w3.org/2001/XMLSchema" xmlns:p="http://schemas.microsoft.com/office/2006/metadata/properties" xmlns:ns2="6d6865c0-acc7-4892-97b1-218163ff5a77" xmlns:ns3="0937741e-b776-4940-ae62-2983c3908cdb" targetNamespace="http://schemas.microsoft.com/office/2006/metadata/properties" ma:root="true" ma:fieldsID="d74b116303c02e72743ac75cc3138963" ns2:_="" ns3:_="">
    <xsd:import namespace="6d6865c0-acc7-4892-97b1-218163ff5a77"/>
    <xsd:import namespace="0937741e-b776-4940-ae62-2983c3908c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865c0-acc7-4892-97b1-218163ff5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7741e-b776-4940-ae62-2983c3908c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937741e-b776-4940-ae62-2983c3908cdb">
      <UserInfo>
        <DisplayName>Neil Gregory</DisplayName>
        <AccountId>28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F519FD8-8DE0-4246-86D6-2F03C12AED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DCC198-4309-4BDF-8CFA-28DE7A27AB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865c0-acc7-4892-97b1-218163ff5a77"/>
    <ds:schemaRef ds:uri="0937741e-b776-4940-ae62-2983c3908c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8824B1-0D5E-4C7D-9822-74270C517B6D}">
  <ds:schemaRefs>
    <ds:schemaRef ds:uri="6d6865c0-acc7-4892-97b1-218163ff5a77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937741e-b776-4940-ae62-2983c3908cdb"/>
    <ds:schemaRef ds:uri="http://www.w3.org/XML/1998/namespace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b889a264-410b-4234-b8e4-fb1838139a06}" enabled="1" method="Privileged" siteId="{864e4889-04a2-416e-9f88-ca5ce1c6c1b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1585</TotalTime>
  <Words>73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Lilly</dc:creator>
  <cp:lastModifiedBy>Leigh McLellan</cp:lastModifiedBy>
  <cp:revision>4</cp:revision>
  <dcterms:created xsi:type="dcterms:W3CDTF">2023-03-14T01:03:39Z</dcterms:created>
  <dcterms:modified xsi:type="dcterms:W3CDTF">2025-01-06T03:20:51Z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0x01010075EBB71513C6BC4DA65B5A9D70D55298</vt:lpwstr>
  </property>
  <property fmtid="{D5CDD505-2E9C-101B-9397-08002B2CF9AE}" pid="3" name="MSIP_Label_888bb889-6f8a-47ae-9880-0aeded6e10b8_Enabled">
    <vt:lpwstr>true</vt:lpwstr>
  </property>
  <property fmtid="{D5CDD505-2E9C-101B-9397-08002B2CF9AE}" pid="4" name="MSIP_Label_888bb889-6f8a-47ae-9880-0aeded6e10b8_SetDate">
    <vt:lpwstr>2021-11-09T22:32:57Z</vt:lpwstr>
  </property>
  <property fmtid="{D5CDD505-2E9C-101B-9397-08002B2CF9AE}" pid="5" name="MSIP_Label_888bb889-6f8a-47ae-9880-0aeded6e10b8_Method">
    <vt:lpwstr>Standard</vt:lpwstr>
  </property>
  <property fmtid="{D5CDD505-2E9C-101B-9397-08002B2CF9AE}" pid="6" name="MSIP_Label_888bb889-6f8a-47ae-9880-0aeded6e10b8_Name">
    <vt:lpwstr>888bb889-6f8a-47ae-9880-0aeded6e10b8</vt:lpwstr>
  </property>
  <property fmtid="{D5CDD505-2E9C-101B-9397-08002B2CF9AE}" pid="7" name="MSIP_Label_888bb889-6f8a-47ae-9880-0aeded6e10b8_SiteId">
    <vt:lpwstr>e6cf3f80-614d-4939-895c-3d5287c0f245</vt:lpwstr>
  </property>
  <property fmtid="{D5CDD505-2E9C-101B-9397-08002B2CF9AE}" pid="8" name="MSIP_Label_888bb889-6f8a-47ae-9880-0aeded6e10b8_ActionId">
    <vt:lpwstr>822a179c-9f13-4ef5-9da7-ca258803715a</vt:lpwstr>
  </property>
  <property fmtid="{D5CDD505-2E9C-101B-9397-08002B2CF9AE}" pid="9" name="MSIP_Label_888bb889-6f8a-47ae-9880-0aeded6e10b8_ContentBits">
    <vt:lpwstr>0</vt:lpwstr>
  </property>
  <property fmtid="{D5CDD505-2E9C-101B-9397-08002B2CF9AE}" pid="10" name="MSIP_Label_8f44d776-23ef-413f-b9f1-473aee3a8385_Enabled">
    <vt:lpwstr>true</vt:lpwstr>
  </property>
  <property fmtid="{D5CDD505-2E9C-101B-9397-08002B2CF9AE}" pid="11" name="MSIP_Label_8f44d776-23ef-413f-b9f1-473aee3a8385_SetDate">
    <vt:lpwstr>2023-03-14T01:20:23Z</vt:lpwstr>
  </property>
  <property fmtid="{D5CDD505-2E9C-101B-9397-08002B2CF9AE}" pid="12" name="MSIP_Label_8f44d776-23ef-413f-b9f1-473aee3a8385_Method">
    <vt:lpwstr>Standard</vt:lpwstr>
  </property>
  <property fmtid="{D5CDD505-2E9C-101B-9397-08002B2CF9AE}" pid="13" name="MSIP_Label_8f44d776-23ef-413f-b9f1-473aee3a8385_Name">
    <vt:lpwstr>Contact_Internal</vt:lpwstr>
  </property>
  <property fmtid="{D5CDD505-2E9C-101B-9397-08002B2CF9AE}" pid="14" name="MSIP_Label_8f44d776-23ef-413f-b9f1-473aee3a8385_SiteId">
    <vt:lpwstr>30e19951-2409-4ad6-b0ad-4dd46557cf0f</vt:lpwstr>
  </property>
  <property fmtid="{D5CDD505-2E9C-101B-9397-08002B2CF9AE}" pid="15" name="MSIP_Label_8f44d776-23ef-413f-b9f1-473aee3a8385_ActionId">
    <vt:lpwstr>1dc68c35-1051-4fdc-976d-c34ccdbce9f9</vt:lpwstr>
  </property>
  <property fmtid="{D5CDD505-2E9C-101B-9397-08002B2CF9AE}" pid="16" name="MSIP_Label_8f44d776-23ef-413f-b9f1-473aee3a8385_ContentBits">
    <vt:lpwstr>0</vt:lpwstr>
  </property>
  <property fmtid="{D5CDD505-2E9C-101B-9397-08002B2CF9AE}" pid="17" name="ClassificationContentMarkingFooterLocations">
    <vt:lpwstr>Office Theme:5</vt:lpwstr>
  </property>
  <property fmtid="{D5CDD505-2E9C-101B-9397-08002B2CF9AE}" pid="18" name="ClassificationContentMarkingFooterText">
    <vt:lpwstr>Classification: General</vt:lpwstr>
  </property>
</Properties>
</file>