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6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1184-E5EF-966B-B42B-AC1CB04CAD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5EBBD-E58F-2BA8-3518-F72DEEC54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F4ACE-76DB-BD0C-DB6C-E8CF01E84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C8C34-D7CD-6EAE-093B-68B36BA6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D40FF-9BB0-C6D7-71EF-3F5018F9A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2833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FE490-FA02-D6AE-C68B-47CEB0BDB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B6EA8-C96B-8B5A-D9A7-AFBC99C4D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DD679-DB30-8BCE-E887-E7C867EE3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5E03B-A876-38C0-0C52-301F7805C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0AD59-466E-19B7-7378-F843C887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526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247DB3-6BF8-97B3-A993-70159C8F80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D82B07-3FFA-EA50-706D-F528844BF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D52D7-52ED-7834-7B2F-3E38DE0C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45FCD-A307-3AB2-AA53-FE0B824EB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7E6E3-F456-5240-0F04-3670D5DAD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1877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D629E-A7B8-5A9A-EC7D-21D2229C4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088A0-2BFB-3F9E-FCB9-ABD51646B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651A0-2FA8-11B1-2E0E-8BAA6AF0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1E3FE-55AD-7D3D-D090-778106D3D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920D7-FEAD-4F99-D39F-8D1D1295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054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DB068-B6CE-1529-C3CB-3738B4F1B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48A40-7950-DE5E-0657-9E04B384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C2C89-FC36-543E-72F6-E75998FCA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75FD0-1EC1-6DCC-AEF6-418C163F5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EEED0-156B-7F5A-BBBE-69D9BBF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0012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C643B-FD6D-B361-B64D-F081391B4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BE085-B60F-B466-2B65-00D00232E2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5776D-ABDC-EE15-A1D2-F225D0F23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3F17E-CC99-50AA-1CCE-4E049C87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548CF-DA96-2EC8-799F-93D91AB2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48E70-6384-F48D-98AE-14CB8F08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4733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B8B98-249F-5515-C283-08347B97B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9D787-E353-0BF1-620C-F574FC3B8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BAA06-9054-FA1F-3718-DF8373520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B37D10-EE09-5F01-1335-41FA39042E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E1A5B7-F356-64FF-34CB-BCA88B1ED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8D4B76-FCBD-56C8-A73E-CC59B1179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FFBAC6-1CA1-4417-E6B0-944DB300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0A029B-220E-2CA0-4FAB-97F73ADC0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7201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7D221-6334-2E07-3DC6-D7077A860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293BC0-9CBC-C37E-494E-4B40CFC19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598BCB-84BD-20A8-BCDF-023AFFD26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CF222E-9203-00E4-6DF4-354379F1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968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5C8D60-B799-0E6E-1539-7E2496EF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F7BE6-CF6A-110D-020A-F05B0FABF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A76D6-BD73-7B00-0CAD-3A18E1BB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3423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18C9-BCD6-A8DA-06E4-560527E60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81F6D-4A23-2CF2-02F4-DBA4B76B3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8EA46C-3BAD-4165-0B1C-4478BF3CD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73729-C425-BF2F-7489-359BD453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AC66F-03C6-B7ED-947D-3DC28ED75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BF837-BCCE-7A70-AD41-3FC4F4009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9435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B3EE6-3B49-1524-21A3-04AA5E14D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7F96CF-96AC-D2C8-A1F0-1AB2A3FED9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4A1A03-783A-D042-09A8-2ACEFF271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BEA158-8171-65D9-1CE9-346423A73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6747F-F476-E980-FA59-DB082E700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70C3F-399B-B47D-27D6-7B6A523A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7838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A731C5-5799-2CC1-45E4-75E8B29D7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FB1F6-336C-D23D-0D77-284C23417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82073-3660-B65B-1CAC-9F0557E51B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6E3341-EEDE-4DE5-8F2B-B9CDEB7C37F5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A639B-0368-0B3C-70BE-A7AA74E659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0FF17-1324-BCC1-1BDC-1C1AED97D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A94369-A052-4F51-B283-28D3504CB95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942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2D53DB-8487-8970-C61C-B83CD85083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663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436996C4C12C4E87240793455233F3" ma:contentTypeVersion="18" ma:contentTypeDescription="Create a new document." ma:contentTypeScope="" ma:versionID="28345745f09e0e5d6e8546dbc22ac3a7">
  <xsd:schema xmlns:xsd="http://www.w3.org/2001/XMLSchema" xmlns:xs="http://www.w3.org/2001/XMLSchema" xmlns:p="http://schemas.microsoft.com/office/2006/metadata/properties" xmlns:ns2="a5f39d6a-7c40-4260-bee8-4838a1945565" xmlns:ns3="84d7a154-306f-432e-8fac-04aeb815d0d7" targetNamespace="http://schemas.microsoft.com/office/2006/metadata/properties" ma:root="true" ma:fieldsID="fa1175e1f58f3021e8b32556c9a56ebb" ns2:_="" ns3:_="">
    <xsd:import namespace="a5f39d6a-7c40-4260-bee8-4838a1945565"/>
    <xsd:import namespace="84d7a154-306f-432e-8fac-04aeb815d0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f39d6a-7c40-4260-bee8-4838a19455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db46d87-4738-4e1f-94a2-a99ae1dd9e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7a154-306f-432e-8fac-04aeb815d0d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300a55a-8341-4b1a-afb1-f3bd3641bdee}" ma:internalName="TaxCatchAll" ma:showField="CatchAllData" ma:web="84d7a154-306f-432e-8fac-04aeb815d0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d7a154-306f-432e-8fac-04aeb815d0d7" xsi:nil="true"/>
    <lcf76f155ced4ddcb4097134ff3c332f xmlns="a5f39d6a-7c40-4260-bee8-4838a19455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927011D-15B3-46B2-84EF-43AAABE64F8F}"/>
</file>

<file path=customXml/itemProps2.xml><?xml version="1.0" encoding="utf-8"?>
<ds:datastoreItem xmlns:ds="http://schemas.openxmlformats.org/officeDocument/2006/customXml" ds:itemID="{ADE3C463-57B4-4065-B98E-02AE9EC72B1D}"/>
</file>

<file path=customXml/itemProps3.xml><?xml version="1.0" encoding="utf-8"?>
<ds:datastoreItem xmlns:ds="http://schemas.openxmlformats.org/officeDocument/2006/customXml" ds:itemID="{9728EBF1-D827-4C64-949A-232577727AB0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Lingard</dc:creator>
  <cp:lastModifiedBy>Laura Lingard</cp:lastModifiedBy>
  <cp:revision>1</cp:revision>
  <dcterms:created xsi:type="dcterms:W3CDTF">2026-03-02T00:51:44Z</dcterms:created>
  <dcterms:modified xsi:type="dcterms:W3CDTF">2026-03-02T00:54:21Z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0x01010081436996C4C12C4E87240793455233F3</vt:lpwstr>
  </property>
</Properties>
</file>