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6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0AC4C-7CED-A703-4866-E5FF4C4FF1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88A3B2-3E10-3BD4-5F0F-EAFAC875C9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FDB3E-5CAA-6761-F653-331FF9AB4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43DF-0604-4CC0-BBC6-682B861E7759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B54EF-D9B5-7F69-0377-99245054D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4B6C4-7EDF-64BC-E45E-7D21C8D25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F8A82-1C7D-4723-922C-7F9E115C2D2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82626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08959-0875-2E13-D5D8-5FDFE9B0C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4F803B-0686-ED18-4D07-B2D6E313D2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C6F5C1-6D32-525C-8F2B-8DBCB234C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43DF-0604-4CC0-BBC6-682B861E7759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16D97-0AE8-DFDB-8BC3-AB28FF028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BA009-9461-D518-3117-C90D1AD38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F8A82-1C7D-4723-922C-7F9E115C2D2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83820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99206E-34D0-E909-1801-1410A83759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4CA6D8-B022-6A21-993B-596E26C91B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442501-D506-1558-A35C-1DFF9E5C6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43DF-0604-4CC0-BBC6-682B861E7759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47F9A8-451A-4BC0-95D4-64308572D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B5104-FD24-29AE-D93E-ADC771AD7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F8A82-1C7D-4723-922C-7F9E115C2D2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30096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F013C-12FC-DEDF-6150-73BC32401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3DF2A-DCBB-9DDF-5225-4784E8AD2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8386C7-4864-4B1A-9A51-5029B9D72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43DF-0604-4CC0-BBC6-682B861E7759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C914E-7023-7252-F592-5A08B072D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ACCE4-9AC4-C3DD-F84F-680C5A25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F8A82-1C7D-4723-922C-7F9E115C2D2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91805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711B8-9D24-AB17-2E68-2C4B296E1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FDEE96-781A-AA98-E0F6-18DDA7173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8E976-D7BE-4730-4A9B-82DB7C335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43DF-0604-4CC0-BBC6-682B861E7759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782089-C183-0BEF-F385-2FDDF7CA9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39543-84B5-35C3-D341-1FD6CF25A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F8A82-1C7D-4723-922C-7F9E115C2D2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71011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375AA-E715-5EF1-7E03-4049DE82F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77206-D5A0-5BEE-FD09-4B6614835E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4B144-2C9C-FDDA-AB89-D10CE0DD60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86A312-6022-81A1-6ED9-12EB2AC7C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43DF-0604-4CC0-BBC6-682B861E7759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428A12-A9D3-9B90-6870-D96D8177E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014526-733B-5D23-8208-48B268921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F8A82-1C7D-4723-922C-7F9E115C2D2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32879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8C1F0-5348-E34F-9A36-DE9380F5A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A2E34-6BCE-82C7-576E-B75BA72834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F91D8D-709B-4238-8196-5832954E2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C4327B-5FFD-0D0E-04F2-85BD1EB434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EC4D43-B484-9AB7-A09F-A45A00FDC1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51706D-063E-08FA-4D73-6F73F66ED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43DF-0604-4CC0-BBC6-682B861E7759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988F8F-D0DF-3768-A9C2-B86831575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88CED2-DA5B-0357-F3B6-9358F6093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F8A82-1C7D-4723-922C-7F9E115C2D2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13342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DEC50-E72D-FD58-3EAE-D56844A0C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E5BC09-E957-4C12-6BC8-735A894E7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43DF-0604-4CC0-BBC6-682B861E7759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33E6F3-F6C0-4F7F-5842-73603BF87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B063FC-6848-6316-EBDA-F3480C352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F8A82-1C7D-4723-922C-7F9E115C2D2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6591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B5CB33-4374-3AC2-5025-C379EFFEB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43DF-0604-4CC0-BBC6-682B861E7759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5EAE87-6476-8001-B9EB-C470339CE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9387EE-D814-9252-130E-5E28DBB4A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F8A82-1C7D-4723-922C-7F9E115C2D2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14942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812E8-C663-DFFC-6EA6-AC569F93B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D6D4E-5388-294B-6A47-195FDAECE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89031B-CE7A-3EC1-848B-DC55A7E2E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23739D-3124-2892-3E50-28FCC12E6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43DF-0604-4CC0-BBC6-682B861E7759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4D7AC0-0ED6-7E2B-F1CA-5F5BAA2B2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8E5340-F3F0-846A-87AD-89D642898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F8A82-1C7D-4723-922C-7F9E115C2D2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6117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5D8BC-6AD9-CF95-8A82-67DA55F53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69D614-0C62-F2A3-BCFD-B05835D4D6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4FF2BC-55E1-E764-A4E5-A9954C84A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FF8603-492C-02BC-3181-F92E3F19C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43DF-0604-4CC0-BBC6-682B861E7759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1A766C-0A5D-EE62-2C96-70C462FC7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C4A699-177B-56C1-0EC0-DD341622E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F8A82-1C7D-4723-922C-7F9E115C2D2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7850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9A3F44-1C29-013A-A469-D28AD9E26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9117E0-5989-FF49-F86D-766698224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470CDA-E4A4-31A2-E583-8811E3E9A5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BC43DF-0604-4CC0-BBC6-682B861E7759}" type="datetimeFigureOut">
              <a:rPr lang="en-NZ" smtClean="0"/>
              <a:t>2/03/2026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F2755-2C23-6906-6875-B923571410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C0A6F-D54C-391F-E4C0-E4E2CBF51A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8F8A82-1C7D-4723-922C-7F9E115C2D2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94358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C5B2805-C67D-DE67-29EC-BFC9EE807E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99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436996C4C12C4E87240793455233F3" ma:contentTypeVersion="18" ma:contentTypeDescription="Create a new document." ma:contentTypeScope="" ma:versionID="28345745f09e0e5d6e8546dbc22ac3a7">
  <xsd:schema xmlns:xsd="http://www.w3.org/2001/XMLSchema" xmlns:xs="http://www.w3.org/2001/XMLSchema" xmlns:p="http://schemas.microsoft.com/office/2006/metadata/properties" xmlns:ns2="a5f39d6a-7c40-4260-bee8-4838a1945565" xmlns:ns3="84d7a154-306f-432e-8fac-04aeb815d0d7" targetNamespace="http://schemas.microsoft.com/office/2006/metadata/properties" ma:root="true" ma:fieldsID="fa1175e1f58f3021e8b32556c9a56ebb" ns2:_="" ns3:_="">
    <xsd:import namespace="a5f39d6a-7c40-4260-bee8-4838a1945565"/>
    <xsd:import namespace="84d7a154-306f-432e-8fac-04aeb815d0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f39d6a-7c40-4260-bee8-4838a19455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db46d87-4738-4e1f-94a2-a99ae1dd9e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d7a154-306f-432e-8fac-04aeb815d0d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3300a55a-8341-4b1a-afb1-f3bd3641bdee}" ma:internalName="TaxCatchAll" ma:showField="CatchAllData" ma:web="84d7a154-306f-432e-8fac-04aeb815d0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4d7a154-306f-432e-8fac-04aeb815d0d7" xsi:nil="true"/>
    <lcf76f155ced4ddcb4097134ff3c332f xmlns="a5f39d6a-7c40-4260-bee8-4838a194556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FBE0195-E6E5-45FF-BE05-232540AD7B5C}"/>
</file>

<file path=customXml/itemProps2.xml><?xml version="1.0" encoding="utf-8"?>
<ds:datastoreItem xmlns:ds="http://schemas.openxmlformats.org/officeDocument/2006/customXml" ds:itemID="{2E6D7D46-523D-4558-B025-41ECFC0200E9}"/>
</file>

<file path=customXml/itemProps3.xml><?xml version="1.0" encoding="utf-8"?>
<ds:datastoreItem xmlns:ds="http://schemas.openxmlformats.org/officeDocument/2006/customXml" ds:itemID="{3242A673-8F56-4074-B05C-A442B5467512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Lingard</dc:creator>
  <cp:lastModifiedBy>Laura Lingard</cp:lastModifiedBy>
  <cp:revision>1</cp:revision>
  <dcterms:created xsi:type="dcterms:W3CDTF">2026-03-02T00:53:12Z</dcterms:created>
  <dcterms:modified xsi:type="dcterms:W3CDTF">2026-03-02T00:55:35Z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0x01010081436996C4C12C4E87240793455233F3</vt:lpwstr>
  </property>
</Properties>
</file>